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28"/>
  </p:notesMasterIdLst>
  <p:sldIdLst>
    <p:sldId id="257" r:id="rId6"/>
    <p:sldId id="282" r:id="rId7"/>
    <p:sldId id="281" r:id="rId8"/>
    <p:sldId id="263" r:id="rId9"/>
    <p:sldId id="280" r:id="rId10"/>
    <p:sldId id="272" r:id="rId11"/>
    <p:sldId id="10546" r:id="rId12"/>
    <p:sldId id="267" r:id="rId13"/>
    <p:sldId id="10540" r:id="rId14"/>
    <p:sldId id="271" r:id="rId15"/>
    <p:sldId id="10539" r:id="rId16"/>
    <p:sldId id="265" r:id="rId17"/>
    <p:sldId id="286" r:id="rId18"/>
    <p:sldId id="287" r:id="rId19"/>
    <p:sldId id="283" r:id="rId20"/>
    <p:sldId id="10544" r:id="rId21"/>
    <p:sldId id="10543" r:id="rId22"/>
    <p:sldId id="284" r:id="rId23"/>
    <p:sldId id="269" r:id="rId24"/>
    <p:sldId id="261" r:id="rId25"/>
    <p:sldId id="10545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10546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269"/>
            <p14:sldId id="261"/>
            <p14:sldId id="1054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177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static local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nullable reference types</a:t>
            </a:r>
          </a:p>
          <a:p>
            <a:pPr marL="171450" indent="-171450">
              <a:buFontTx/>
              <a:buChar char="-"/>
            </a:pPr>
            <a:r>
              <a:rPr lang="en-US" dirty="0"/>
              <a:t>`using` declarations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async streams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GetProductsAsync</a:t>
            </a:r>
            <a:r>
              <a:rPr lang="en-US" dirty="0"/>
              <a:t> returns an </a:t>
            </a:r>
            <a:r>
              <a:rPr lang="en-US" dirty="0" err="1"/>
              <a:t>IAsyncEnumerable</a:t>
            </a:r>
            <a:r>
              <a:rPr lang="en-US" dirty="0"/>
              <a:t>&lt;Product&gt;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 non-blocking action as of 3.0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MVC buffers any concrete type that implements </a:t>
            </a:r>
            <a:r>
              <a:rPr lang="en-US" dirty="0" err="1"/>
              <a:t>IAsyncEnumerable</a:t>
            </a:r>
            <a:r>
              <a:rPr lang="en-US" dirty="0"/>
              <a:t>&lt;T&gt; before sending it to the serializer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7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01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contract using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automatic reconnects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F9C3F9-037B-4FB0-83A0-65382BB1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758" y="5668823"/>
            <a:ext cx="1020517" cy="102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9359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Honorable mentions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2116C-A9B2-41B6-BAF3-36E57887E8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9851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asyncsale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IAsyncEnumerable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GetOnSaleProductsAsync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products = _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repo.GetProductsAsync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(var product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products)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product.IsOnSale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product;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4271E9-05C4-426D-9D66-8888F3FB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 support</a:t>
            </a:r>
          </a:p>
        </p:txBody>
      </p:sp>
    </p:spTree>
    <p:extLst>
      <p:ext uri="{BB962C8B-B14F-4D97-AF65-F5344CB8AC3E}">
        <p14:creationId xmlns:p14="http://schemas.microsoft.com/office/powerpoint/2010/main" val="20527031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6498</TotalTime>
  <Words>1280</Words>
  <Application>Microsoft Office PowerPoint</Application>
  <PresentationFormat>Widescreen</PresentationFormat>
  <Paragraphs>260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C# 8 support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Define contract using Protobuf</vt:lpstr>
      <vt:lpstr>gRPC: The client</vt:lpstr>
      <vt:lpstr>Worker services</vt:lpstr>
      <vt:lpstr>SignalR automatic reconnects</vt:lpstr>
      <vt:lpstr>Blazor, gRPC, SignalR</vt:lpstr>
      <vt:lpstr>Honorable mentions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215</cp:revision>
  <dcterms:created xsi:type="dcterms:W3CDTF">2019-09-29T03:01:46Z</dcterms:created>
  <dcterms:modified xsi:type="dcterms:W3CDTF">2019-10-11T01:15:57Z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